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13.10.2015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914" y="1016216"/>
            <a:ext cx="6984776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о проведении </a:t>
            </a: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Республиканской </a:t>
            </a: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антинаркотической акции </a:t>
            </a:r>
          </a:p>
          <a:p>
            <a:r>
              <a:rPr lang="ru-RU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«Здоровая пробежка» </a:t>
            </a:r>
            <a:endParaRPr lang="ru-RU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</a:t>
            </a:r>
            <a:r>
              <a:rPr lang="ru-RU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Развитие»</a:t>
            </a:r>
          </a:p>
          <a:p>
            <a:r>
              <a:rPr lang="ru-RU" sz="40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4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Актюбинский.</a:t>
            </a:r>
          </a:p>
          <a:p>
            <a:pPr algn="ctr"/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070"/>
            <a:ext cx="2407011" cy="232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шк\Desktop\фото л\SNV37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085" y="4005064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+mj-lt"/>
                <a:cs typeface="Times New Roman" pitchFamily="18" charset="0"/>
              </a:rPr>
              <a:t>С целью формирования </a:t>
            </a:r>
            <a:r>
              <a:rPr lang="ru-RU" sz="2000" dirty="0">
                <a:latin typeface="+mj-lt"/>
                <a:cs typeface="Times New Roman" pitchFamily="18" charset="0"/>
              </a:rPr>
              <a:t>здорового образа жизни  и активной гражданской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позиции </a:t>
            </a:r>
            <a:r>
              <a:rPr lang="ru-RU" sz="2000" dirty="0" smtClean="0">
                <a:latin typeface="+mj-lt"/>
              </a:rPr>
              <a:t>12 </a:t>
            </a:r>
            <a:r>
              <a:rPr lang="ru-RU" sz="2000" dirty="0" smtClean="0">
                <a:latin typeface="+mj-lt"/>
              </a:rPr>
              <a:t>октября </a:t>
            </a:r>
            <a:r>
              <a:rPr lang="ru-RU" sz="2000" dirty="0" smtClean="0">
                <a:latin typeface="+mj-lt"/>
              </a:rPr>
              <a:t>2015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года </a:t>
            </a:r>
            <a:r>
              <a:rPr lang="ru-RU" sz="2000" dirty="0">
                <a:latin typeface="+mj-lt"/>
                <a:cs typeface="Times New Roman" pitchFamily="18" charset="0"/>
              </a:rPr>
              <a:t>участники антинаркотического проекта «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а</a:t>
            </a:r>
            <a:r>
              <a:rPr lang="en-US" sz="2000" dirty="0">
                <a:latin typeface="+mj-lt"/>
                <a:cs typeface="Times New Roman" pitchFamily="18" charset="0"/>
              </a:rPr>
              <a:t>M</a:t>
            </a:r>
            <a:r>
              <a:rPr lang="ru-RU" sz="2000" dirty="0">
                <a:latin typeface="+mj-lt"/>
                <a:cs typeface="Times New Roman" pitchFamily="18" charset="0"/>
              </a:rPr>
              <a:t>о</a:t>
            </a:r>
            <a:r>
              <a:rPr lang="en-US" sz="2000" dirty="0">
                <a:latin typeface="+mj-lt"/>
                <a:cs typeface="Times New Roman" pitchFamily="18" charset="0"/>
              </a:rPr>
              <a:t>S</a:t>
            </a:r>
            <a:r>
              <a:rPr lang="ru-RU" sz="2000" dirty="0">
                <a:latin typeface="+mj-lt"/>
                <a:cs typeface="Times New Roman" pitchFamily="18" charset="0"/>
              </a:rPr>
              <a:t>тоятельные дети» </a:t>
            </a:r>
            <a:r>
              <a:rPr lang="ru-RU" sz="2000" dirty="0" err="1" smtClean="0">
                <a:latin typeface="+mj-lt"/>
                <a:cs typeface="Times New Roman" pitchFamily="18" charset="0"/>
              </a:rPr>
              <a:t>п.г.т</a:t>
            </a:r>
            <a:r>
              <a:rPr lang="ru-RU" sz="2000" dirty="0" smtClean="0">
                <a:latin typeface="+mj-lt"/>
                <a:cs typeface="Times New Roman" pitchFamily="18" charset="0"/>
              </a:rPr>
              <a:t>. Актюбинский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на территории </a:t>
            </a:r>
            <a:r>
              <a:rPr lang="ru-RU" sz="2000" dirty="0" err="1" smtClean="0">
                <a:latin typeface="+mj-lt"/>
                <a:cs typeface="Times New Roman" pitchFamily="18" charset="0"/>
              </a:rPr>
              <a:t>цдт</a:t>
            </a:r>
            <a:r>
              <a:rPr lang="ru-RU" sz="2000" dirty="0" smtClean="0">
                <a:latin typeface="+mj-lt"/>
                <a:cs typeface="Times New Roman" pitchFamily="18" charset="0"/>
              </a:rPr>
              <a:t> «Развитие» </a:t>
            </a:r>
            <a:r>
              <a:rPr lang="ru-RU" sz="2000" dirty="0">
                <a:latin typeface="+mj-lt"/>
                <a:cs typeface="Times New Roman" pitchFamily="18" charset="0"/>
              </a:rPr>
              <a:t>провели Республиканскую антинаркотическую акцию </a:t>
            </a:r>
            <a:r>
              <a:rPr lang="ru-RU" sz="2000" dirty="0" smtClean="0">
                <a:latin typeface="+mj-lt"/>
                <a:cs typeface="Times New Roman" pitchFamily="18" charset="0"/>
              </a:rPr>
              <a:t>«Здоровая пробежка».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5669827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+mj-lt"/>
              </a:rPr>
              <a:t>Акция была проведена под девизом: «В здоровом теле - здоровый дух».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Присоединиться </a:t>
            </a:r>
            <a:r>
              <a:rPr lang="ru-RU" sz="2000" dirty="0">
                <a:latin typeface="+mj-lt"/>
              </a:rPr>
              <a:t>и поболеть смогли все желающие. </a:t>
            </a:r>
            <a:endParaRPr lang="ru-RU" sz="2000" dirty="0">
              <a:latin typeface="+mj-lt"/>
              <a:cs typeface="Times New Roman" pitchFamily="18" charset="0"/>
            </a:endParaRPr>
          </a:p>
          <a:p>
            <a:endParaRPr lang="ru-RU" sz="2000" dirty="0">
              <a:latin typeface="+mj-lt"/>
            </a:endParaRPr>
          </a:p>
        </p:txBody>
      </p:sp>
      <p:pic>
        <p:nvPicPr>
          <p:cNvPr id="2050" name="Picture 2" descr="C:\Users\дшк\Desktop\фото л\SNV3719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5" t="24666"/>
          <a:stretch/>
        </p:blipFill>
        <p:spPr bwMode="auto">
          <a:xfrm>
            <a:off x="333376" y="1891864"/>
            <a:ext cx="4229532" cy="364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шк\Desktop\фото л\SNV37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91863"/>
            <a:ext cx="4139952" cy="364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277</TotalTime>
  <Words>83</Words>
  <Application>Microsoft Office PowerPoint</Application>
  <PresentationFormat>Экран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дшк</cp:lastModifiedBy>
  <cp:revision>24</cp:revision>
  <dcterms:created xsi:type="dcterms:W3CDTF">2014-04-07T07:12:18Z</dcterms:created>
  <dcterms:modified xsi:type="dcterms:W3CDTF">2015-10-13T06:45:23Z</dcterms:modified>
</cp:coreProperties>
</file>